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6858000" cy="9144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4" autoAdjust="0"/>
    <p:restoredTop sz="94660"/>
  </p:normalViewPr>
  <p:slideViewPr>
    <p:cSldViewPr>
      <p:cViewPr varScale="1">
        <p:scale>
          <a:sx n="78" d="100"/>
          <a:sy n="78" d="100"/>
        </p:scale>
        <p:origin x="-1212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6636F-9E64-48A9-A0E8-D6911EA208CE}" type="datetimeFigureOut">
              <a:rPr lang="nb-NO" smtClean="0"/>
              <a:pPr/>
              <a:t>26.07.2020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redd.it/88zb63ijm55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776"/>
            <a:ext cx="6381328" cy="9109224"/>
          </a:xfrm>
          <a:prstGeom prst="rect">
            <a:avLst/>
          </a:prstGeom>
          <a:noFill/>
        </p:spPr>
      </p:pic>
      <p:sp>
        <p:nvSpPr>
          <p:cNvPr id="5" name="TekstSylinder 4"/>
          <p:cNvSpPr txBox="1"/>
          <p:nvPr/>
        </p:nvSpPr>
        <p:spPr>
          <a:xfrm>
            <a:off x="3140968" y="1763688"/>
            <a:ext cx="936104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MINHAK AB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5085184" y="3491880"/>
            <a:ext cx="936104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TABQA AB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4797152" y="2555776"/>
            <a:ext cx="936104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JIRAB  AB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212976" y="3563888"/>
            <a:ext cx="936104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ABU UL DUHUR AB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1988840" y="2915816"/>
            <a:ext cx="936104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TAFTANAZ AB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2492896" y="4572000"/>
            <a:ext cx="1080120" cy="55399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HAMA MILITARY AIRPORT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4077072" y="2195736"/>
            <a:ext cx="1152128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KUWEIRES  AB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3284984" y="2771800"/>
            <a:ext cx="1152128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ALEPPO INTL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548680" y="3707904"/>
            <a:ext cx="936104" cy="55399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BASSEL AL-ASSAD INTL AIRPORT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5301208" y="4932040"/>
            <a:ext cx="936104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PALMYRA AIRPORT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2708920" y="5940152"/>
            <a:ext cx="1152128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AN NASIRIYAH AB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4941168" y="6516216"/>
            <a:ext cx="1080120" cy="55399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AL DUMARY MILITARY AIRPORT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Rett pil 17"/>
          <p:cNvCxnSpPr/>
          <p:nvPr/>
        </p:nvCxnSpPr>
        <p:spPr>
          <a:xfrm flipH="1">
            <a:off x="2996952" y="6804248"/>
            <a:ext cx="1872208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2852936" y="7668344"/>
            <a:ext cx="1152128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KHALKHALA HAB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0" y="6804248"/>
            <a:ext cx="1152128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MEZZEH military airport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Rett pil 21"/>
          <p:cNvCxnSpPr>
            <a:stCxn id="20" idx="3"/>
          </p:cNvCxnSpPr>
          <p:nvPr/>
        </p:nvCxnSpPr>
        <p:spPr>
          <a:xfrm>
            <a:off x="1152128" y="7004303"/>
            <a:ext cx="980728" cy="1599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188640" y="7884368"/>
            <a:ext cx="1152128" cy="55399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MARJ RUHAYYIL  military airbase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8" name="Rett pil 27"/>
          <p:cNvCxnSpPr>
            <a:stCxn id="27" idx="3"/>
          </p:cNvCxnSpPr>
          <p:nvPr/>
        </p:nvCxnSpPr>
        <p:spPr>
          <a:xfrm flipV="1">
            <a:off x="1340768" y="7524328"/>
            <a:ext cx="1152128" cy="6370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3212976" y="3995936"/>
            <a:ext cx="936104" cy="4001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MiG-23 SQN +  2 L39sqn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kstSylinder 31"/>
          <p:cNvSpPr txBox="1"/>
          <p:nvPr/>
        </p:nvSpPr>
        <p:spPr>
          <a:xfrm>
            <a:off x="4941168" y="7092280"/>
            <a:ext cx="936104" cy="55399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MiG-23 SQN +  SU-22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kstSylinder 32"/>
          <p:cNvSpPr txBox="1"/>
          <p:nvPr/>
        </p:nvSpPr>
        <p:spPr>
          <a:xfrm>
            <a:off x="1484784" y="4572000"/>
            <a:ext cx="936104" cy="55399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MiG-21 SQN MiG-21 SQN</a:t>
            </a:r>
          </a:p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MiG-29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4797152" y="2809520"/>
            <a:ext cx="936104" cy="4001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L39 SQN</a:t>
            </a:r>
          </a:p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L39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2852936" y="8100392"/>
            <a:ext cx="936104" cy="4001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MiG-21 SQN MiG-21 SQN</a:t>
            </a:r>
          </a:p>
        </p:txBody>
      </p:sp>
      <p:sp>
        <p:nvSpPr>
          <p:cNvPr id="36" name="TekstSylinder 35"/>
          <p:cNvSpPr txBox="1"/>
          <p:nvPr/>
        </p:nvSpPr>
        <p:spPr>
          <a:xfrm>
            <a:off x="4653136" y="1547664"/>
            <a:ext cx="936104" cy="70788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L39 SQN</a:t>
            </a:r>
          </a:p>
          <a:p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Fligth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training school</a:t>
            </a:r>
          </a:p>
        </p:txBody>
      </p:sp>
      <p:sp>
        <p:nvSpPr>
          <p:cNvPr id="37" name="TekstSylinder 36"/>
          <p:cNvSpPr txBox="1"/>
          <p:nvPr/>
        </p:nvSpPr>
        <p:spPr>
          <a:xfrm>
            <a:off x="0" y="6372200"/>
            <a:ext cx="1772816" cy="4001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SA-324 Gazelle RW SQN</a:t>
            </a:r>
          </a:p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SA-324 Gazelle RW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SQN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kstSylinder 37"/>
          <p:cNvSpPr txBox="1"/>
          <p:nvPr/>
        </p:nvSpPr>
        <p:spPr>
          <a:xfrm>
            <a:off x="260648" y="8460432"/>
            <a:ext cx="936104" cy="55399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MiG-23 SQN MiG-23 SQN</a:t>
            </a:r>
          </a:p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MI25 SQN</a:t>
            </a:r>
          </a:p>
        </p:txBody>
      </p:sp>
      <p:sp>
        <p:nvSpPr>
          <p:cNvPr id="39" name="TekstSylinder 38"/>
          <p:cNvSpPr txBox="1"/>
          <p:nvPr/>
        </p:nvSpPr>
        <p:spPr>
          <a:xfrm>
            <a:off x="1988840" y="3275856"/>
            <a:ext cx="936104" cy="4001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MI8 SQN</a:t>
            </a:r>
          </a:p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Mi8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5085184" y="3707904"/>
            <a:ext cx="936104" cy="4001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MiG-21 SQN</a:t>
            </a:r>
          </a:p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MI8-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kstSylinder 40"/>
          <p:cNvSpPr txBox="1"/>
          <p:nvPr/>
        </p:nvSpPr>
        <p:spPr>
          <a:xfrm>
            <a:off x="3140968" y="1979712"/>
            <a:ext cx="936104" cy="4001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MI8- SQN</a:t>
            </a:r>
          </a:p>
          <a:p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Fligh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training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2708920" y="6300192"/>
            <a:ext cx="936104" cy="4001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MiG-23 SQN MiG-23 SQN</a:t>
            </a:r>
          </a:p>
        </p:txBody>
      </p:sp>
      <p:sp>
        <p:nvSpPr>
          <p:cNvPr id="43" name="TekstSylinder 42"/>
          <p:cNvSpPr txBox="1"/>
          <p:nvPr/>
        </p:nvSpPr>
        <p:spPr>
          <a:xfrm>
            <a:off x="5733256" y="2555776"/>
            <a:ext cx="936104" cy="24622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MiG-29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3789040" y="8100392"/>
            <a:ext cx="936104" cy="24622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MiG-29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5733256" y="2843808"/>
            <a:ext cx="936104" cy="24622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MiG-29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kstSylinder 45"/>
          <p:cNvSpPr txBox="1"/>
          <p:nvPr/>
        </p:nvSpPr>
        <p:spPr>
          <a:xfrm>
            <a:off x="2492896" y="3851920"/>
            <a:ext cx="936104" cy="24622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MiG-21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kstSylinder 46"/>
          <p:cNvSpPr txBox="1"/>
          <p:nvPr/>
        </p:nvSpPr>
        <p:spPr>
          <a:xfrm>
            <a:off x="1196752" y="8676456"/>
            <a:ext cx="936104" cy="24622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MiG-21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kstSylinder 47"/>
          <p:cNvSpPr txBox="1"/>
          <p:nvPr/>
        </p:nvSpPr>
        <p:spPr>
          <a:xfrm>
            <a:off x="1196752" y="8460432"/>
            <a:ext cx="936104" cy="24622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MiG-21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kstSylinder 48"/>
          <p:cNvSpPr txBox="1"/>
          <p:nvPr/>
        </p:nvSpPr>
        <p:spPr>
          <a:xfrm>
            <a:off x="6093296" y="3491880"/>
            <a:ext cx="936104" cy="24622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MiG-25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3861048" y="5940152"/>
            <a:ext cx="936104" cy="24622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MiG-25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kstSylinder 50"/>
          <p:cNvSpPr txBox="1"/>
          <p:nvPr/>
        </p:nvSpPr>
        <p:spPr>
          <a:xfrm>
            <a:off x="548680" y="5076056"/>
            <a:ext cx="936104" cy="24622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MiG-23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kstSylinder 51"/>
          <p:cNvSpPr txBox="1"/>
          <p:nvPr/>
        </p:nvSpPr>
        <p:spPr>
          <a:xfrm>
            <a:off x="548680" y="4788024"/>
            <a:ext cx="936104" cy="24622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MiG-23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kstSylinder 52"/>
          <p:cNvSpPr txBox="1"/>
          <p:nvPr/>
        </p:nvSpPr>
        <p:spPr>
          <a:xfrm>
            <a:off x="6093296" y="3779912"/>
            <a:ext cx="936104" cy="24622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MiG-29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6093296" y="3995936"/>
            <a:ext cx="936104" cy="24622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MiG-29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3861048" y="6156176"/>
            <a:ext cx="936104" cy="24622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MiG-29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kstSylinder 55"/>
          <p:cNvSpPr txBox="1"/>
          <p:nvPr/>
        </p:nvSpPr>
        <p:spPr>
          <a:xfrm>
            <a:off x="3861048" y="5724128"/>
            <a:ext cx="936104" cy="24622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MiG-29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kstSylinder 56"/>
          <p:cNvSpPr txBox="1"/>
          <p:nvPr/>
        </p:nvSpPr>
        <p:spPr>
          <a:xfrm>
            <a:off x="3789040" y="8316416"/>
            <a:ext cx="936104" cy="24622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SU24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kstSylinder 57"/>
          <p:cNvSpPr txBox="1"/>
          <p:nvPr/>
        </p:nvSpPr>
        <p:spPr>
          <a:xfrm>
            <a:off x="6093296" y="4283968"/>
            <a:ext cx="936104" cy="24622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SU24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6093296" y="6516216"/>
            <a:ext cx="936104" cy="24622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MiG-21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kstSylinder 60"/>
          <p:cNvSpPr txBox="1"/>
          <p:nvPr/>
        </p:nvSpPr>
        <p:spPr>
          <a:xfrm>
            <a:off x="548680" y="4572000"/>
            <a:ext cx="936104" cy="24622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MiG-21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kstSylinder 61"/>
          <p:cNvSpPr txBox="1"/>
          <p:nvPr/>
        </p:nvSpPr>
        <p:spPr>
          <a:xfrm>
            <a:off x="6093296" y="6804248"/>
            <a:ext cx="936104" cy="246221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AN26B 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kstSylinder 62"/>
          <p:cNvSpPr txBox="1"/>
          <p:nvPr/>
        </p:nvSpPr>
        <p:spPr>
          <a:xfrm>
            <a:off x="2348880" y="4067944"/>
            <a:ext cx="936104" cy="246221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IL-76SQN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kstSylinder 63"/>
          <p:cNvSpPr txBox="1"/>
          <p:nvPr/>
        </p:nvSpPr>
        <p:spPr>
          <a:xfrm>
            <a:off x="6093296" y="7092280"/>
            <a:ext cx="936104" cy="246221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YAK-40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140</Words>
  <Application>Microsoft Office PowerPoint</Application>
  <PresentationFormat>Skjermfremvisning (4:3)</PresentationFormat>
  <Paragraphs>56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</vt:i4>
      </vt:variant>
    </vt:vector>
  </HeadingPairs>
  <TitlesOfParts>
    <vt:vector size="2" baseType="lpstr">
      <vt:lpstr>Kontortema</vt:lpstr>
      <vt:lpstr>Lysbilde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Neck</cp:lastModifiedBy>
  <cp:revision>9</cp:revision>
  <dcterms:created xsi:type="dcterms:W3CDTF">2020-07-26T13:34:39Z</dcterms:created>
  <dcterms:modified xsi:type="dcterms:W3CDTF">2020-07-26T14:46:32Z</dcterms:modified>
</cp:coreProperties>
</file>